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66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598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8225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8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14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06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611WqLQ6rt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1351508"/>
            <a:ext cx="8153400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إعداد :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محسنه صالح عبيد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العولقي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676263" y="572005"/>
            <a:ext cx="2215671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الحادي عشر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18277" y="3791806"/>
            <a:ext cx="132440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رابط الفيديو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215299" y="386499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78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b="1" dirty="0"/>
                        <a:t>يطبق  إجراءات الإخلاء في بيئة العمل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يطبق  إجراءات الطوارئ والإخلاء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تطبيق الاخلاء في بيئة العمل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871F5118-EAC5-0F18-9238-FDF789775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1" t="15922" r="31787" b="25178"/>
          <a:stretch/>
        </p:blipFill>
        <p:spPr>
          <a:xfrm>
            <a:off x="3064275" y="2247833"/>
            <a:ext cx="6063449" cy="32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826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44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Mohsena Saleh Obaid Alawi</cp:lastModifiedBy>
  <cp:revision>8</cp:revision>
  <dcterms:created xsi:type="dcterms:W3CDTF">2023-06-12T08:37:42Z</dcterms:created>
  <dcterms:modified xsi:type="dcterms:W3CDTF">2023-06-12T08:45:28Z</dcterms:modified>
</cp:coreProperties>
</file>